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3885" r:id="rId2"/>
  </p:sldMasterIdLst>
  <p:sldIdLst>
    <p:sldId id="264" r:id="rId3"/>
    <p:sldId id="278" r:id="rId4"/>
    <p:sldId id="300" r:id="rId5"/>
    <p:sldId id="307" r:id="rId6"/>
    <p:sldId id="301" r:id="rId7"/>
    <p:sldId id="295" r:id="rId8"/>
    <p:sldId id="306" r:id="rId9"/>
    <p:sldId id="29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56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0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413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965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2680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3994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964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322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477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7618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26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2418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4707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7356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546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2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1713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9013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0220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E572-754D-47DF-9FA2-BA510C004458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B40B-30E2-4689-B215-BEFBFD81AC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055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9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559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224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049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693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439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624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482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E25A-B562-4073-B273-D49E10A6C55E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68C980-A2BE-49A8-BBF5-6D214C6B0B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244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cursosparamiclasedereligion.blogspot.com/2013/04/22-de-abril-dia-de-la-tierra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cursosparamiclasedereligion.blogspot.com/2015/04/cartel-puzzle-dia-de-la-tierra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cursosparamiclasedereligion.blogspot.com/2014/04/dia-de-la-tierra-te-invito-mi-fiesta-de.html?m=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vidballesteros-divulgacion.blogspot.com/2014/04/feliz-dia-de-la-tierra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DBE13F5-4FE2-4AC9-9EA7-E76D8C214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7617" y="3465297"/>
            <a:ext cx="4231938" cy="1069227"/>
          </a:xfrm>
          <a:noFill/>
        </p:spPr>
        <p:txBody>
          <a:bodyPr>
            <a:normAutofit fontScale="3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s-CL" sz="8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CL" sz="6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Medio Ambiental”</a:t>
            </a:r>
          </a:p>
          <a:p>
            <a:pPr algn="ctr">
              <a:lnSpc>
                <a:spcPct val="120000"/>
              </a:lnSpc>
            </a:pPr>
            <a:r>
              <a:rPr lang="es-CL" sz="6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1er ciclo.</a:t>
            </a:r>
            <a:endParaRPr lang="es-CL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2" descr="Colegio Augusto D'Halmar - Inicio">
            <a:extLst>
              <a:ext uri="{FF2B5EF4-FFF2-40B4-BE49-F238E27FC236}">
                <a16:creationId xmlns:a16="http://schemas.microsoft.com/office/drawing/2014/main" id="{A7909B30-EAF5-4268-8AF9-94072F6A7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44" y="645440"/>
            <a:ext cx="797442" cy="7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BAC239FF-5AD2-4251-A0FD-06C96E2448B8}"/>
              </a:ext>
            </a:extLst>
          </p:cNvPr>
          <p:cNvSpPr txBox="1">
            <a:spLocks/>
          </p:cNvSpPr>
          <p:nvPr/>
        </p:nvSpPr>
        <p:spPr>
          <a:xfrm rot="18853633">
            <a:off x="1177375" y="1471659"/>
            <a:ext cx="4859395" cy="161303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s-CL" sz="2700" b="1" dirty="0">
                <a:solidFill>
                  <a:srgbClr val="080808"/>
                </a:solidFill>
                <a:latin typeface="Book Antiqua" panose="02040602050305030304" pitchFamily="18" charset="0"/>
              </a:rPr>
              <a:t>Compañerismo</a:t>
            </a:r>
            <a:endParaRPr lang="es-CL" sz="2700" dirty="0">
              <a:solidFill>
                <a:srgbClr val="080808"/>
              </a:solidFill>
              <a:latin typeface="Calibri Light" panose="020F0302020204030204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778248D6-C4B6-49D0-85F9-2937A5F65507}"/>
              </a:ext>
            </a:extLst>
          </p:cNvPr>
          <p:cNvSpPr txBox="1">
            <a:spLocks/>
          </p:cNvSpPr>
          <p:nvPr/>
        </p:nvSpPr>
        <p:spPr>
          <a:xfrm rot="2724549">
            <a:off x="6224643" y="1440605"/>
            <a:ext cx="5055924" cy="176079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s-CL" sz="2700" b="1" dirty="0">
                <a:solidFill>
                  <a:srgbClr val="080808"/>
                </a:solidFill>
                <a:latin typeface="Book Antiqua" panose="02040602050305030304" pitchFamily="18" charset="0"/>
              </a:rPr>
              <a:t>Tolerancia</a:t>
            </a:r>
            <a:endParaRPr lang="es-CL" sz="2700" dirty="0">
              <a:solidFill>
                <a:srgbClr val="080808"/>
              </a:solidFill>
              <a:latin typeface="Calibri Light" panose="020F0302020204030204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CB764405-FE7E-4326-B258-F29155E52ADB}"/>
              </a:ext>
            </a:extLst>
          </p:cNvPr>
          <p:cNvSpPr txBox="1">
            <a:spLocks/>
          </p:cNvSpPr>
          <p:nvPr/>
        </p:nvSpPr>
        <p:spPr>
          <a:xfrm>
            <a:off x="4012518" y="4672668"/>
            <a:ext cx="4337037" cy="120380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s-CL" sz="2700" b="1" dirty="0">
                <a:solidFill>
                  <a:srgbClr val="080808"/>
                </a:solidFill>
                <a:latin typeface="Book Antiqua" panose="02040602050305030304" pitchFamily="18" charset="0"/>
              </a:rPr>
              <a:t>Responsabilidad</a:t>
            </a:r>
            <a:endParaRPr lang="es-CL" sz="2700" dirty="0">
              <a:solidFill>
                <a:srgbClr val="080808"/>
              </a:solidFill>
              <a:latin typeface="Calibri Light" panose="020F0302020204030204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D5EB562-FF69-475E-A409-00FE5AB5988A}"/>
              </a:ext>
            </a:extLst>
          </p:cNvPr>
          <p:cNvSpPr/>
          <p:nvPr/>
        </p:nvSpPr>
        <p:spPr>
          <a:xfrm>
            <a:off x="3707934" y="2273383"/>
            <a:ext cx="4803726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s-CL" sz="27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Book Antiqua" panose="02040602050305030304" pitchFamily="18" charset="0"/>
              </a:rPr>
              <a:t>Colegio</a:t>
            </a:r>
          </a:p>
          <a:p>
            <a:pPr algn="ctr" defTabSz="685800">
              <a:defRPr/>
            </a:pPr>
            <a:r>
              <a:rPr lang="es-CL" sz="27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Book Antiqua" panose="02040602050305030304" pitchFamily="18" charset="0"/>
              </a:rPr>
              <a:t> Augusto D´Halmar</a:t>
            </a:r>
            <a:endParaRPr lang="es-CL" sz="27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58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1759">
        <p15:prstTrans prst="pageCurlDouble"/>
      </p:transition>
    </mc:Choice>
    <mc:Fallback xmlns="">
      <p:transition spd="slow" advTm="3175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238BB-98E5-4E41-902F-8A02C4D6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474976F-1A26-4292-BE76-25666E70A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947" y="266032"/>
            <a:ext cx="11769754" cy="6352882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41BE3B-1284-459E-977B-8C9525CA9E6A}"/>
              </a:ext>
            </a:extLst>
          </p:cNvPr>
          <p:cNvSpPr txBox="1"/>
          <p:nvPr/>
        </p:nvSpPr>
        <p:spPr>
          <a:xfrm>
            <a:off x="407368" y="6453336"/>
            <a:ext cx="103691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3" tooltip="http://recursosparamiclasedereligion.blogspot.com/2013/04/22-de-abril-dia-de-la-tierra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4" tooltip="https://creativecommons.org/licenses/by-nc-sa/3.0/"/>
              </a:rPr>
              <a:t>CC BY-SA-NC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344332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246D7-7F29-4DEA-80CE-C6347BA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9F70D3-B098-4B36-A146-05AF7FA10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3BE5CF-3089-4C16-A752-A57AEB49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0726" y="207486"/>
            <a:ext cx="11610363" cy="64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0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0E6EA-C73C-49F3-BB2F-C5E01F4A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34" y="2384612"/>
            <a:ext cx="4074459" cy="135636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tx1"/>
                </a:solidFill>
              </a:rPr>
              <a:t>Lee atentamente</a:t>
            </a:r>
            <a:r>
              <a:rPr lang="es-CL" dirty="0"/>
              <a:t>:</a:t>
            </a:r>
            <a:br>
              <a:rPr lang="es-CL" dirty="0"/>
            </a:br>
            <a:br>
              <a:rPr lang="es-CL" dirty="0"/>
            </a:br>
            <a:r>
              <a:rPr lang="es-CL" dirty="0">
                <a:solidFill>
                  <a:schemeClr val="tx1"/>
                </a:solidFill>
              </a:rPr>
              <a:t>Invitación de cumpleaños.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35438B-02C4-448C-978D-E8BBC9700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41694" y="264920"/>
            <a:ext cx="7842491" cy="633310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C6EC6BF-6206-4A72-9E6A-21DA53747C98}"/>
              </a:ext>
            </a:extLst>
          </p:cNvPr>
          <p:cNvSpPr txBox="1"/>
          <p:nvPr/>
        </p:nvSpPr>
        <p:spPr>
          <a:xfrm>
            <a:off x="-1545187" y="6955653"/>
            <a:ext cx="10297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://recursosparamiclasedereligion.blogspot.com/2014/04/dia-de-la-tierra-te-invito-mi-fiesta-de.html?m=0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nc-sa/3.0/"/>
              </a:rPr>
              <a:t>CC BY-SA-NC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243882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3763AE7-1B9D-4258-B335-621374753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60894" y="249709"/>
            <a:ext cx="6338540" cy="637962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507BE6-6923-4C42-BDF3-9A7E0EE5D06E}"/>
              </a:ext>
            </a:extLst>
          </p:cNvPr>
          <p:cNvSpPr txBox="1"/>
          <p:nvPr/>
        </p:nvSpPr>
        <p:spPr>
          <a:xfrm>
            <a:off x="5360894" y="6400800"/>
            <a:ext cx="168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hlinkClick r:id="rId3" tooltip="http://davidballesteros-divulgacion.blogspot.com/2014/04/feliz-dia-de-la-tierra.html"/>
              </a:rPr>
              <a:t>Esta foto</a:t>
            </a:r>
            <a:r>
              <a:rPr lang="es-CL" sz="900" dirty="0"/>
              <a:t> de Autor desconocido está bajo licencia </a:t>
            </a:r>
            <a:r>
              <a:rPr lang="es-CL" sz="900" dirty="0">
                <a:hlinkClick r:id="rId4" tooltip="https://creativecommons.org/licenses/by-nc-nd/3.0/"/>
              </a:rPr>
              <a:t>CC BY-NC-ND</a:t>
            </a:r>
            <a:endParaRPr lang="es-CL" sz="9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A782A4-3E87-40F3-8D58-A323B565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20" y="1077099"/>
            <a:ext cx="4690555" cy="3112146"/>
          </a:xfrm>
        </p:spPr>
        <p:txBody>
          <a:bodyPr>
            <a:noAutofit/>
          </a:bodyPr>
          <a:lstStyle/>
          <a:p>
            <a:r>
              <a:rPr lang="es-C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ACTIVIDAD:</a:t>
            </a:r>
            <a:b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¿Que regalos le harias a la tierra en su cumpleaños?.</a:t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5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CF7C51E-F940-4C3C-BEF2-86983F07F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39" y="557427"/>
            <a:ext cx="3895165" cy="1325563"/>
          </a:xfrm>
        </p:spPr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Responde:</a:t>
            </a:r>
          </a:p>
        </p:txBody>
      </p:sp>
      <p:pic>
        <p:nvPicPr>
          <p:cNvPr id="4" name="Picture 2" descr="Ver las imágenes de origen">
            <a:extLst>
              <a:ext uri="{FF2B5EF4-FFF2-40B4-BE49-F238E27FC236}">
                <a16:creationId xmlns:a16="http://schemas.microsoft.com/office/drawing/2014/main" id="{599E8C98-1678-47D9-BBB0-4E1D77C87D4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52" y="283457"/>
            <a:ext cx="7698909" cy="63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79D2E6-30F3-4D69-9348-62C81170630C}"/>
              </a:ext>
            </a:extLst>
          </p:cNvPr>
          <p:cNvSpPr txBox="1"/>
          <p:nvPr/>
        </p:nvSpPr>
        <p:spPr>
          <a:xfrm>
            <a:off x="322728" y="2373304"/>
            <a:ext cx="41058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2.- ¿De que manera podemos cuidarla?. 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23099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CD6EB90A-D7BF-4379-A81F-FD83EDF9C396}"/>
              </a:ext>
            </a:extLst>
          </p:cNvPr>
          <p:cNvSpPr txBox="1">
            <a:spLocks/>
          </p:cNvSpPr>
          <p:nvPr/>
        </p:nvSpPr>
        <p:spPr>
          <a:xfrm>
            <a:off x="755322" y="360928"/>
            <a:ext cx="10215192" cy="984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/>
                <a:ea typeface="+mj-ea"/>
                <a:cs typeface="+mj-cs"/>
              </a:rPr>
              <a:t>¿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/>
                <a:ea typeface="+mj-ea"/>
                <a:cs typeface="+mj-cs"/>
              </a:rPr>
              <a:t>CÓMO PODEMOS AYUDAR A CUIDAR NUESTRO PLANETA</a:t>
            </a:r>
            <a:r>
              <a:rPr kumimoji="0" lang="es-CL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/>
                <a:ea typeface="+mj-ea"/>
                <a:cs typeface="+mj-cs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4617D2-6294-4786-ADCF-F45670A359C6}"/>
              </a:ext>
            </a:extLst>
          </p:cNvPr>
          <p:cNvSpPr txBox="1"/>
          <p:nvPr/>
        </p:nvSpPr>
        <p:spPr>
          <a:xfrm>
            <a:off x="1255060" y="1559859"/>
            <a:ext cx="92157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CL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aur" panose="02030504050205020304" pitchFamily="18" charset="0"/>
                <a:ea typeface="+mj-ea"/>
                <a:cs typeface="+mj-cs"/>
              </a:rPr>
              <a:t>Existen muchas formas como:</a:t>
            </a:r>
            <a:endParaRPr lang="es-CL" dirty="0">
              <a:latin typeface="Centaur" panose="02030504050205020304" pitchFamily="18" charset="0"/>
            </a:endParaRP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4370D085-E636-4256-9806-ECF3A5BEDF09}"/>
              </a:ext>
            </a:extLst>
          </p:cNvPr>
          <p:cNvSpPr txBox="1">
            <a:spLocks/>
          </p:cNvSpPr>
          <p:nvPr/>
        </p:nvSpPr>
        <p:spPr>
          <a:xfrm>
            <a:off x="1524001" y="2544689"/>
            <a:ext cx="8946775" cy="3738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solidFill>
                  <a:schemeClr val="tx1"/>
                </a:solidFill>
                <a:latin typeface="Century" panose="02040604050505020304" pitchFamily="18" charset="0"/>
              </a:rPr>
              <a:t>Arrojar residuos en los contenedores y no al suelo.</a:t>
            </a:r>
          </a:p>
          <a:p>
            <a:r>
              <a:rPr lang="es-CL" dirty="0">
                <a:solidFill>
                  <a:schemeClr val="tx1"/>
                </a:solidFill>
                <a:latin typeface="Century" panose="02040604050505020304" pitchFamily="18" charset="0"/>
              </a:rPr>
              <a:t>Cuidar nuestra aguas no botando basuras en ellas.</a:t>
            </a:r>
          </a:p>
          <a:p>
            <a:r>
              <a:rPr lang="es-CL" dirty="0">
                <a:solidFill>
                  <a:schemeClr val="tx1"/>
                </a:solidFill>
                <a:latin typeface="Century" panose="02040604050505020304" pitchFamily="18" charset="0"/>
              </a:rPr>
              <a:t>Reciclar en nuestros hogares envases plásticos  y otros.</a:t>
            </a:r>
          </a:p>
          <a:p>
            <a:r>
              <a:rPr lang="es-CL" dirty="0">
                <a:solidFill>
                  <a:schemeClr val="tx1"/>
                </a:solidFill>
                <a:latin typeface="Century" panose="02040604050505020304" pitchFamily="18" charset="0"/>
              </a:rPr>
              <a:t>Hacer un uso responsable del agua y energía .</a:t>
            </a:r>
          </a:p>
          <a:p>
            <a:r>
              <a:rPr lang="es-CL" dirty="0">
                <a:solidFill>
                  <a:schemeClr val="tx1"/>
                </a:solidFill>
                <a:latin typeface="Century" panose="02040604050505020304" pitchFamily="18" charset="0"/>
              </a:rPr>
              <a:t>Llevar a contenedores las botellas plásticas , y no arrojarlas en nuestra basura de casa ,ya que van a parar a los vertederos y están cientos de años contaminando.</a:t>
            </a:r>
          </a:p>
          <a:p>
            <a:r>
              <a:rPr lang="es-CL" dirty="0">
                <a:solidFill>
                  <a:schemeClr val="tx1"/>
                </a:solidFill>
                <a:latin typeface="Century" panose="02040604050505020304" pitchFamily="18" charset="0"/>
              </a:rPr>
              <a:t>Y existen muchas más formas de ayudar y proteger nuestro planeta.</a:t>
            </a:r>
          </a:p>
          <a:p>
            <a:pPr marL="0" indent="0">
              <a:buFont typeface="Corbel" pitchFamily="34" charset="0"/>
              <a:buNone/>
            </a:pPr>
            <a:endParaRPr lang="es-CL" dirty="0"/>
          </a:p>
          <a:p>
            <a:pPr marL="0" indent="0">
              <a:buFont typeface="Corbel" pitchFamily="34" charset="0"/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075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er las imágenes de origen">
            <a:extLst>
              <a:ext uri="{FF2B5EF4-FFF2-40B4-BE49-F238E27FC236}">
                <a16:creationId xmlns:a16="http://schemas.microsoft.com/office/drawing/2014/main" id="{9F7CE07D-7608-4ABB-94C2-CD4D558261C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460375"/>
            <a:ext cx="4996314" cy="60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95D589F3-4943-482E-8FED-66C1751B46E0}"/>
              </a:ext>
            </a:extLst>
          </p:cNvPr>
          <p:cNvSpPr txBox="1">
            <a:spLocks/>
          </p:cNvSpPr>
          <p:nvPr/>
        </p:nvSpPr>
        <p:spPr>
          <a:xfrm>
            <a:off x="505874" y="2862332"/>
            <a:ext cx="6196405" cy="27261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Te invito a crear un afiche en base a las imágenes vistas , invitando a las demás personas a cuidar nuestro planeta y no incurrir en acciones como las descritas anteriormente que perjudican nuestro planeta.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50001F-E0FA-4444-87C9-188617CC8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64" y="375565"/>
            <a:ext cx="6418730" cy="1956986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F5CF75-29C2-40C4-BE02-CC945A58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5" y="460343"/>
            <a:ext cx="223224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03438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517</TotalTime>
  <Words>218</Words>
  <Application>Microsoft Office PowerPoint</Application>
  <PresentationFormat>Panorámica</PresentationFormat>
  <Paragraphs>25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Centaur</vt:lpstr>
      <vt:lpstr>Century</vt:lpstr>
      <vt:lpstr>Century Gothic</vt:lpstr>
      <vt:lpstr>Constantia</vt:lpstr>
      <vt:lpstr>Corbel</vt:lpstr>
      <vt:lpstr>Wingdings 3</vt:lpstr>
      <vt:lpstr>Base</vt:lpstr>
      <vt:lpstr>Espiral</vt:lpstr>
      <vt:lpstr>Presentación de PowerPoint</vt:lpstr>
      <vt:lpstr>Presentación de PowerPoint</vt:lpstr>
      <vt:lpstr>Presentación de PowerPoint</vt:lpstr>
      <vt:lpstr>Lee atentamente:  Invitación de cumpleaños.</vt:lpstr>
      <vt:lpstr>ACTIVIDAD:   1.- ¿Que regalos le harias a la tierra en su cumpleaños?.  </vt:lpstr>
      <vt:lpstr>Responde: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Carolina Soto Moena</dc:creator>
  <cp:lastModifiedBy>Patricia Carolina Soto Moena</cp:lastModifiedBy>
  <cp:revision>120</cp:revision>
  <dcterms:created xsi:type="dcterms:W3CDTF">2020-10-29T05:35:58Z</dcterms:created>
  <dcterms:modified xsi:type="dcterms:W3CDTF">2021-04-20T21:20:01Z</dcterms:modified>
</cp:coreProperties>
</file>