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"/>
  </p:notesMasterIdLst>
  <p:sldIdLst>
    <p:sldId id="264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1" r:id="rId1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03B0D-FD0A-460B-B96B-0A69719A0E9C}" type="datetimeFigureOut">
              <a:rPr lang="es-CL" smtClean="0"/>
              <a:t>20-04-2021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0942B-A052-4732-A8D9-E932461787E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7059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0942B-A052-4732-A8D9-E932461787E3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1510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0942B-A052-4732-A8D9-E932461787E3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8738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2F0E572-754D-47DF-9FA2-BA510C004458}" type="datetimeFigureOut">
              <a:rPr lang="es-CL" smtClean="0"/>
              <a:t>20-04-2021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C75B40B-30E2-4689-B215-BEFBFD81AC2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E572-754D-47DF-9FA2-BA510C004458}" type="datetimeFigureOut">
              <a:rPr lang="es-CL" smtClean="0"/>
              <a:t>20-04-2021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5B40B-30E2-4689-B215-BEFBFD81AC2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E572-754D-47DF-9FA2-BA510C004458}" type="datetimeFigureOut">
              <a:rPr lang="es-CL" smtClean="0"/>
              <a:t>20-04-2021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5B40B-30E2-4689-B215-BEFBFD81AC2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E572-754D-47DF-9FA2-BA510C004458}" type="datetimeFigureOut">
              <a:rPr lang="es-CL" smtClean="0"/>
              <a:t>20-04-2021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5B40B-30E2-4689-B215-BEFBFD81AC2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E572-754D-47DF-9FA2-BA510C004458}" type="datetimeFigureOut">
              <a:rPr lang="es-CL" smtClean="0"/>
              <a:t>20-04-2021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5B40B-30E2-4689-B215-BEFBFD81AC2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E572-754D-47DF-9FA2-BA510C004458}" type="datetimeFigureOut">
              <a:rPr lang="es-CL" smtClean="0"/>
              <a:t>20-04-2021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5B40B-30E2-4689-B215-BEFBFD81AC24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E572-754D-47DF-9FA2-BA510C004458}" type="datetimeFigureOut">
              <a:rPr lang="es-CL" smtClean="0"/>
              <a:t>20-04-2021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5B40B-30E2-4689-B215-BEFBFD81AC24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E572-754D-47DF-9FA2-BA510C004458}" type="datetimeFigureOut">
              <a:rPr lang="es-CL" smtClean="0"/>
              <a:t>20-04-2021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5B40B-30E2-4689-B215-BEFBFD81AC2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E572-754D-47DF-9FA2-BA510C004458}" type="datetimeFigureOut">
              <a:rPr lang="es-CL" smtClean="0"/>
              <a:t>20-04-2021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5B40B-30E2-4689-B215-BEFBFD81AC2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2F0E572-754D-47DF-9FA2-BA510C004458}" type="datetimeFigureOut">
              <a:rPr lang="es-CL" smtClean="0"/>
              <a:t>20-04-2021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C75B40B-30E2-4689-B215-BEFBFD81AC2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2F0E572-754D-47DF-9FA2-BA510C004458}" type="datetimeFigureOut">
              <a:rPr lang="es-CL" smtClean="0"/>
              <a:t>20-04-2021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C75B40B-30E2-4689-B215-BEFBFD81AC2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2F0E572-754D-47DF-9FA2-BA510C004458}" type="datetimeFigureOut">
              <a:rPr lang="es-CL" smtClean="0"/>
              <a:t>20-04-2021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C75B40B-30E2-4689-B215-BEFBFD81AC24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FDBE13F5-4FE2-4AC9-9EA7-E76D8C214E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3616" y="3284984"/>
            <a:ext cx="4461001" cy="1524408"/>
          </a:xfrm>
          <a:noFill/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es-CL" sz="6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”Plan Medio Ambiental”</a:t>
            </a:r>
          </a:p>
          <a:p>
            <a:pPr>
              <a:lnSpc>
                <a:spcPct val="120000"/>
              </a:lnSpc>
            </a:pPr>
            <a:r>
              <a:rPr lang="es-CL" sz="51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do ciclo.</a:t>
            </a:r>
            <a:endParaRPr lang="es-CL" sz="51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70000"/>
              </a:lnSpc>
            </a:pPr>
            <a:endParaRPr lang="es-CL" sz="1500" dirty="0">
              <a:solidFill>
                <a:srgbClr val="080808"/>
              </a:solidFill>
            </a:endParaRPr>
          </a:p>
        </p:txBody>
      </p:sp>
      <p:pic>
        <p:nvPicPr>
          <p:cNvPr id="17" name="Picture 12" descr="Colegio Augusto D'Halmar - Inicio">
            <a:extLst>
              <a:ext uri="{FF2B5EF4-FFF2-40B4-BE49-F238E27FC236}">
                <a16:creationId xmlns:a16="http://schemas.microsoft.com/office/drawing/2014/main" id="{A7909B30-EAF5-4268-8AF9-94072F6A7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262" y="1176969"/>
            <a:ext cx="797442" cy="79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BAC239FF-5AD2-4251-A0FD-06C96E2448B8}"/>
              </a:ext>
            </a:extLst>
          </p:cNvPr>
          <p:cNvSpPr txBox="1">
            <a:spLocks/>
          </p:cNvSpPr>
          <p:nvPr/>
        </p:nvSpPr>
        <p:spPr>
          <a:xfrm rot="18853633">
            <a:off x="512555" y="1431223"/>
            <a:ext cx="4337037" cy="1613039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s-CL" sz="2700" b="1" dirty="0">
                <a:solidFill>
                  <a:srgbClr val="080808"/>
                </a:solidFill>
                <a:latin typeface="Book Antiqua" panose="02040602050305030304" pitchFamily="18" charset="0"/>
              </a:rPr>
              <a:t>Compañerismo</a:t>
            </a:r>
            <a:endParaRPr lang="es-CL" sz="2700" dirty="0">
              <a:solidFill>
                <a:srgbClr val="080808"/>
              </a:solidFill>
              <a:latin typeface="Calibri Light" panose="020F0302020204030204"/>
            </a:endParaRP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778248D6-C4B6-49D0-85F9-2937A5F65507}"/>
              </a:ext>
            </a:extLst>
          </p:cNvPr>
          <p:cNvSpPr txBox="1">
            <a:spLocks/>
          </p:cNvSpPr>
          <p:nvPr/>
        </p:nvSpPr>
        <p:spPr>
          <a:xfrm rot="2724549">
            <a:off x="4094156" y="1427380"/>
            <a:ext cx="4337037" cy="1337539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s-CL" sz="2700" b="1" dirty="0">
                <a:solidFill>
                  <a:srgbClr val="080808"/>
                </a:solidFill>
                <a:latin typeface="Book Antiqua" panose="02040602050305030304" pitchFamily="18" charset="0"/>
              </a:rPr>
              <a:t>Tolerancia</a:t>
            </a:r>
            <a:endParaRPr lang="es-CL" sz="2700" dirty="0">
              <a:solidFill>
                <a:srgbClr val="080808"/>
              </a:solidFill>
              <a:latin typeface="Calibri Light" panose="020F0302020204030204"/>
            </a:endParaRP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CB764405-FE7E-4326-B258-F29155E52ADB}"/>
              </a:ext>
            </a:extLst>
          </p:cNvPr>
          <p:cNvSpPr txBox="1">
            <a:spLocks/>
          </p:cNvSpPr>
          <p:nvPr/>
        </p:nvSpPr>
        <p:spPr>
          <a:xfrm>
            <a:off x="2500650" y="5053665"/>
            <a:ext cx="4337037" cy="755691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s-CL" sz="2700" b="1" dirty="0">
                <a:solidFill>
                  <a:srgbClr val="080808"/>
                </a:solidFill>
                <a:latin typeface="Book Antiqua" panose="02040602050305030304" pitchFamily="18" charset="0"/>
              </a:rPr>
              <a:t>Responsabilidad</a:t>
            </a:r>
            <a:endParaRPr lang="es-CL" sz="2700" dirty="0">
              <a:solidFill>
                <a:srgbClr val="080808"/>
              </a:solidFill>
              <a:latin typeface="Calibri Light" panose="020F0302020204030204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D5EB562-FF69-475E-A409-00FE5AB5988A}"/>
              </a:ext>
            </a:extLst>
          </p:cNvPr>
          <p:cNvSpPr/>
          <p:nvPr/>
        </p:nvSpPr>
        <p:spPr>
          <a:xfrm>
            <a:off x="2526658" y="2273383"/>
            <a:ext cx="4461002" cy="9002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s-CL" sz="27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Book Antiqua" panose="02040602050305030304" pitchFamily="18" charset="0"/>
              </a:rPr>
              <a:t>Colegio</a:t>
            </a:r>
          </a:p>
          <a:p>
            <a:pPr algn="ctr" defTabSz="685800">
              <a:defRPr/>
            </a:pPr>
            <a:r>
              <a:rPr lang="es-CL" sz="27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Book Antiqua" panose="02040602050305030304" pitchFamily="18" charset="0"/>
              </a:rPr>
              <a:t> Augusto D´Halmar</a:t>
            </a:r>
            <a:endParaRPr lang="es-CL" sz="27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5B9BD5"/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65822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1759">
        <p15:prstTrans prst="pageCurlDouble"/>
      </p:transition>
    </mc:Choice>
    <mc:Fallback xmlns="">
      <p:transition spd="slow" advTm="31759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              DÍA MUNDIAL DE LA           TIERRA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es-CL" dirty="0"/>
              <a:t>El 22 de Abril se celebra el día internacional de nuestro planeta la Tierra.</a:t>
            </a:r>
          </a:p>
          <a:p>
            <a:r>
              <a:rPr lang="es-CL" dirty="0"/>
              <a:t>Como sabemos  la Tierra es nuestro refugio, ayudemos a protegerla y cuidarla, ya que de ello depende el futuro de la vida en el planeta y de las próximas generaciones.</a:t>
            </a:r>
          </a:p>
          <a:p>
            <a:r>
              <a:rPr lang="es-CL" dirty="0"/>
              <a:t>Las actividades humanas, </a:t>
            </a:r>
            <a:r>
              <a:rPr lang="es-CL" dirty="0" err="1"/>
              <a:t>productivas,y</a:t>
            </a:r>
            <a:r>
              <a:rPr lang="es-CL" dirty="0"/>
              <a:t> comerciales han producido mucho daño y contaminación en nuestro planeta.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908720"/>
            <a:ext cx="1656183" cy="108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68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27242"/>
          </a:xfrm>
        </p:spPr>
        <p:txBody>
          <a:bodyPr>
            <a:normAutofit fontScale="90000"/>
          </a:bodyPr>
          <a:lstStyle/>
          <a:p>
            <a:r>
              <a:rPr lang="es-CL" dirty="0"/>
              <a:t>Algunas actividades humanas que dañan el planeta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3040" y="1916832"/>
            <a:ext cx="6196405" cy="3744415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s-CL" sz="2000" b="1" dirty="0"/>
              <a:t>TALA INDISCRIMIN ADA DE ÁRBOLES </a:t>
            </a:r>
            <a:r>
              <a:rPr lang="es-CL" sz="2000" dirty="0"/>
              <a:t>:</a:t>
            </a:r>
            <a:r>
              <a:rPr lang="es-CL" sz="2000" dirty="0">
                <a:latin typeface="Arial Narrow" pitchFamily="34" charset="0"/>
              </a:rPr>
              <a:t>Provoca alteración de los suelos , muchas especies quedan sin su hábitat , la desaparición del bosque nativo, y la disminución de oxígeno disponible para respirar.</a:t>
            </a:r>
          </a:p>
          <a:p>
            <a:endParaRPr lang="es-CL" sz="2000" dirty="0"/>
          </a:p>
          <a:p>
            <a:endParaRPr lang="es-CL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84984"/>
            <a:ext cx="417646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282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CONTAMINACIÓN DE LAS AGUAS DEL PLANETA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CL" sz="2000" b="1" dirty="0">
                <a:latin typeface="Arial Narrow" pitchFamily="34" charset="0"/>
              </a:rPr>
              <a:t>CONTAMINACIÓN DE LAS AGUAS</a:t>
            </a:r>
            <a:r>
              <a:rPr lang="es-CL" dirty="0">
                <a:latin typeface="Arial Narrow" pitchFamily="34" charset="0"/>
              </a:rPr>
              <a:t>: Que causa un gran daño a los ecosistemas marinos, provocando entre otras cosas la extinción de especies marinas.</a:t>
            </a:r>
          </a:p>
          <a:p>
            <a:endParaRPr lang="es-CL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429000"/>
            <a:ext cx="571500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470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dirty="0"/>
              <a:t>CONTAMINACIÓN DE LOS SUELOS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3040" y="1916832"/>
            <a:ext cx="6196405" cy="4104456"/>
          </a:xfrm>
          <a:solidFill>
            <a:srgbClr val="92D050"/>
          </a:solidFill>
        </p:spPr>
        <p:txBody>
          <a:bodyPr/>
          <a:lstStyle/>
          <a:p>
            <a:r>
              <a:rPr lang="es-CL" b="1" dirty="0">
                <a:latin typeface="Arial Narrow" pitchFamily="34" charset="0"/>
              </a:rPr>
              <a:t>Contaminación de los suelos</a:t>
            </a:r>
            <a:r>
              <a:rPr lang="es-CL" dirty="0">
                <a:latin typeface="Arial Narrow" pitchFamily="34" charset="0"/>
              </a:rPr>
              <a:t>: Provocada por residuos de todo tipo </a:t>
            </a:r>
            <a:r>
              <a:rPr lang="es-CL" dirty="0"/>
              <a:t>contaminan la Tierra</a:t>
            </a:r>
          </a:p>
          <a:p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96952"/>
            <a:ext cx="540060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053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CONTAMINACIÓN DEL AIRE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3040" y="2119256"/>
            <a:ext cx="6637352" cy="383002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s-CL" b="1" dirty="0">
                <a:latin typeface="Arial Narrow" pitchFamily="34" charset="0"/>
              </a:rPr>
              <a:t>Contaminación del aire</a:t>
            </a:r>
            <a:r>
              <a:rPr lang="es-CL" dirty="0">
                <a:latin typeface="Arial Narrow" pitchFamily="34" charset="0"/>
              </a:rPr>
              <a:t>: Provocada gases tóxicos que contaminan el aire que respiramos todos los seres vivos</a:t>
            </a:r>
            <a:r>
              <a:rPr lang="es-CL" dirty="0"/>
              <a:t>.</a:t>
            </a:r>
          </a:p>
          <a:p>
            <a:endParaRPr lang="es-C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3356992"/>
            <a:ext cx="618948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030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764704"/>
            <a:ext cx="6965245" cy="1584176"/>
          </a:xfrm>
        </p:spPr>
        <p:txBody>
          <a:bodyPr>
            <a:normAutofit/>
          </a:bodyPr>
          <a:lstStyle/>
          <a:p>
            <a:r>
              <a:rPr lang="es-CL" dirty="0"/>
              <a:t>¿ </a:t>
            </a:r>
            <a:r>
              <a:rPr lang="es-CL" sz="2800" dirty="0"/>
              <a:t>CÓMO PODEMOS AYUDAR A CUIDAR NUESTRO PLANETA</a:t>
            </a:r>
            <a:r>
              <a:rPr lang="es-CL" dirty="0"/>
              <a:t>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76872"/>
            <a:ext cx="576064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355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Existen muchas formas como: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s-CL" dirty="0"/>
              <a:t>Arrojar residuos en los contenedores y no al suelo.</a:t>
            </a:r>
          </a:p>
          <a:p>
            <a:r>
              <a:rPr lang="es-CL" dirty="0"/>
              <a:t>Cuidar nuestra aguas no botando basuras en ellas.</a:t>
            </a:r>
          </a:p>
          <a:p>
            <a:r>
              <a:rPr lang="es-CL" dirty="0"/>
              <a:t>Reciclar en nuestros hogares envases plásticos  y otros.</a:t>
            </a:r>
          </a:p>
          <a:p>
            <a:r>
              <a:rPr lang="es-CL" dirty="0"/>
              <a:t>Hacer un uso responsable del agua y energía .</a:t>
            </a:r>
          </a:p>
          <a:p>
            <a:r>
              <a:rPr lang="es-CL" dirty="0"/>
              <a:t>Llevar a contenedores las botellas plásticas , y no arrojarlas en nuestra basura de casa ,ya que van a parar a los vertederos y están cientos de años contaminando.</a:t>
            </a:r>
          </a:p>
          <a:p>
            <a:r>
              <a:rPr lang="es-CL" dirty="0"/>
              <a:t>Y existen muchas más formas de ayudar y proteger nuestro planeta.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26049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717337" cy="1891338"/>
          </a:xfrm>
        </p:spPr>
        <p:txBody>
          <a:bodyPr/>
          <a:lstStyle/>
          <a:p>
            <a:r>
              <a:rPr lang="es-CL" dirty="0"/>
              <a:t> Ahora a                  trabajar…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3040" y="2996951"/>
            <a:ext cx="6196405" cy="272611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CL" dirty="0"/>
              <a:t>Te invito a crear una </a:t>
            </a:r>
            <a:r>
              <a:rPr lang="es-CL" dirty="0" err="1"/>
              <a:t>infografia</a:t>
            </a:r>
            <a:r>
              <a:rPr lang="es-CL" dirty="0"/>
              <a:t> en base a las imágenes vistas , invitando a las demás personas a cuidar nuestro planeta y no incurrir en acciones como las descritas en las imágenes anteriores que perjudican nuestro planeta.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2232247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6809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199</TotalTime>
  <Words>341</Words>
  <Application>Microsoft Office PowerPoint</Application>
  <PresentationFormat>Presentación en pantalla (4:3)</PresentationFormat>
  <Paragraphs>33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9" baseType="lpstr">
      <vt:lpstr>Arial</vt:lpstr>
      <vt:lpstr>Arial Narrow</vt:lpstr>
      <vt:lpstr>Book Antiqua</vt:lpstr>
      <vt:lpstr>Brush Script MT</vt:lpstr>
      <vt:lpstr>Calibri</vt:lpstr>
      <vt:lpstr>Calibri Light</vt:lpstr>
      <vt:lpstr>Constantia</vt:lpstr>
      <vt:lpstr>Franklin Gothic Book</vt:lpstr>
      <vt:lpstr>Rage Italic</vt:lpstr>
      <vt:lpstr>Chincheta</vt:lpstr>
      <vt:lpstr>Presentación de PowerPoint</vt:lpstr>
      <vt:lpstr>              DÍA MUNDIAL DE LA           TIERRA</vt:lpstr>
      <vt:lpstr>Algunas actividades humanas que dañan el planeta</vt:lpstr>
      <vt:lpstr>CONTAMINACIÓN DE LAS AGUAS DEL PLANETA</vt:lpstr>
      <vt:lpstr>CONTAMINACIÓN DE LOS SUELOS</vt:lpstr>
      <vt:lpstr>CONTAMINACIÓN DEL AIRE</vt:lpstr>
      <vt:lpstr>¿ CÓMO PODEMOS AYUDAR A CUIDAR NUESTRO PLANETA?</vt:lpstr>
      <vt:lpstr>Existen muchas formas como:</vt:lpstr>
      <vt:lpstr> Ahora a                  trabajar…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DÍA MUNDIAL DE LA TIERRA</dc:title>
  <dc:creator>Beatriz</dc:creator>
  <cp:lastModifiedBy>Patricia Carolina Soto Moena</cp:lastModifiedBy>
  <cp:revision>19</cp:revision>
  <dcterms:created xsi:type="dcterms:W3CDTF">2021-04-20T16:30:52Z</dcterms:created>
  <dcterms:modified xsi:type="dcterms:W3CDTF">2021-04-20T21:22:17Z</dcterms:modified>
</cp:coreProperties>
</file>